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19" r:id="rId2"/>
    <p:sldMasterId id="2147483722" r:id="rId3"/>
    <p:sldMasterId id="2147483764" r:id="rId4"/>
    <p:sldMasterId id="2147483786" r:id="rId5"/>
  </p:sldMasterIdLst>
  <p:notesMasterIdLst>
    <p:notesMasterId r:id="rId16"/>
  </p:notesMasterIdLst>
  <p:handoutMasterIdLst>
    <p:handoutMasterId r:id="rId17"/>
  </p:handoutMasterIdLst>
  <p:sldIdLst>
    <p:sldId id="667" r:id="rId6"/>
    <p:sldId id="483" r:id="rId7"/>
    <p:sldId id="501" r:id="rId8"/>
    <p:sldId id="663" r:id="rId9"/>
    <p:sldId id="499" r:id="rId10"/>
    <p:sldId id="497" r:id="rId11"/>
    <p:sldId id="496" r:id="rId12"/>
    <p:sldId id="478" r:id="rId13"/>
    <p:sldId id="494" r:id="rId14"/>
    <p:sldId id="475" r:id="rId15"/>
  </p:sldIdLst>
  <p:sldSz cx="12192000" cy="6858000"/>
  <p:notesSz cx="6808788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2F20FF-395B-FA2E-5316-C6DD6BC022E6}" name="Patricia Hall" initials="PH" userId="uDDgBTA0DKAU6K1zgqeDoV2H0r1EfR0vfVTd51M4p5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FAF256"/>
    <a:srgbClr val="FAC298"/>
    <a:srgbClr val="4E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867BD-1DB2-49C7-BAE6-BB950E57C93D}" v="33" dt="2022-02-09T21:33:29.691"/>
    <p1510:client id="{CB0983A5-ED62-42CA-9D66-24321A41BF92}" v="5" dt="2022-02-09T20:51:22.478"/>
    <p1510:client id="{E3A1EC6B-0FE0-4938-8A39-E6DB8BDB858E}" v="12" dt="2022-02-09T20:46:38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0" autoAdjust="0"/>
    <p:restoredTop sz="92795" autoAdjust="0"/>
  </p:normalViewPr>
  <p:slideViewPr>
    <p:cSldViewPr snapToGrid="0" snapToObjects="1">
      <p:cViewPr varScale="1">
        <p:scale>
          <a:sx n="55" d="100"/>
          <a:sy n="55" d="100"/>
        </p:scale>
        <p:origin x="80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15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Hall" userId="uDDgBTA0DKAU6K1zgqeDoV2H0r1EfR0vfVTd51M4p5c=" providerId="None" clId="Web-{CB0983A5-ED62-42CA-9D66-24321A41BF92}"/>
    <pc:docChg chg="delSld modSld">
      <pc:chgData name="Patricia Hall" userId="uDDgBTA0DKAU6K1zgqeDoV2H0r1EfR0vfVTd51M4p5c=" providerId="None" clId="Web-{CB0983A5-ED62-42CA-9D66-24321A41BF92}" dt="2022-02-09T20:51:22.478" v="2"/>
      <pc:docMkLst>
        <pc:docMk/>
      </pc:docMkLst>
      <pc:sldChg chg="modSp">
        <pc:chgData name="Patricia Hall" userId="uDDgBTA0DKAU6K1zgqeDoV2H0r1EfR0vfVTd51M4p5c=" providerId="None" clId="Web-{CB0983A5-ED62-42CA-9D66-24321A41BF92}" dt="2022-02-09T20:51:15.618" v="1" actId="20577"/>
        <pc:sldMkLst>
          <pc:docMk/>
          <pc:sldMk cId="555996786" sldId="467"/>
        </pc:sldMkLst>
        <pc:spChg chg="mod">
          <ac:chgData name="Patricia Hall" userId="uDDgBTA0DKAU6K1zgqeDoV2H0r1EfR0vfVTd51M4p5c=" providerId="None" clId="Web-{CB0983A5-ED62-42CA-9D66-24321A41BF92}" dt="2022-02-09T20:51:15.618" v="1" actId="20577"/>
          <ac:spMkLst>
            <pc:docMk/>
            <pc:sldMk cId="555996786" sldId="467"/>
            <ac:spMk id="9" creationId="{2CA93099-E4C6-4D26-8BC5-565ECAA17884}"/>
          </ac:spMkLst>
        </pc:spChg>
      </pc:sldChg>
      <pc:sldChg chg="del">
        <pc:chgData name="Patricia Hall" userId="uDDgBTA0DKAU6K1zgqeDoV2H0r1EfR0vfVTd51M4p5c=" providerId="None" clId="Web-{CB0983A5-ED62-42CA-9D66-24321A41BF92}" dt="2022-02-09T20:51:22.478" v="2"/>
        <pc:sldMkLst>
          <pc:docMk/>
          <pc:sldMk cId="2890931507" sldId="668"/>
        </pc:sldMkLst>
      </pc:sldChg>
    </pc:docChg>
  </pc:docChgLst>
  <pc:docChgLst>
    <pc:chgData name="Patricia Hall" userId="uDDgBTA0DKAU6K1zgqeDoV2H0r1EfR0vfVTd51M4p5c=" providerId="None" clId="Web-{A30867BD-1DB2-49C7-BAE6-BB950E57C93D}"/>
    <pc:docChg chg="mod modSld">
      <pc:chgData name="Patricia Hall" userId="uDDgBTA0DKAU6K1zgqeDoV2H0r1EfR0vfVTd51M4p5c=" providerId="None" clId="Web-{A30867BD-1DB2-49C7-BAE6-BB950E57C93D}" dt="2022-02-09T21:33:28.332" v="17" actId="20577"/>
      <pc:docMkLst>
        <pc:docMk/>
      </pc:docMkLst>
      <pc:sldChg chg="modSp">
        <pc:chgData name="Patricia Hall" userId="uDDgBTA0DKAU6K1zgqeDoV2H0r1EfR0vfVTd51M4p5c=" providerId="None" clId="Web-{A30867BD-1DB2-49C7-BAE6-BB950E57C93D}" dt="2022-02-09T21:33:28.332" v="17" actId="20577"/>
        <pc:sldMkLst>
          <pc:docMk/>
          <pc:sldMk cId="3362849259" sldId="478"/>
        </pc:sldMkLst>
        <pc:spChg chg="mod">
          <ac:chgData name="Patricia Hall" userId="uDDgBTA0DKAU6K1zgqeDoV2H0r1EfR0vfVTd51M4p5c=" providerId="None" clId="Web-{A30867BD-1DB2-49C7-BAE6-BB950E57C93D}" dt="2022-02-09T21:33:28.332" v="17" actId="20577"/>
          <ac:spMkLst>
            <pc:docMk/>
            <pc:sldMk cId="3362849259" sldId="478"/>
            <ac:spMk id="5" creationId="{4734BDE3-58AC-4B8E-9B6B-B88360B5A278}"/>
          </ac:spMkLst>
        </pc:spChg>
        <pc:spChg chg="mod">
          <ac:chgData name="Patricia Hall" userId="uDDgBTA0DKAU6K1zgqeDoV2H0r1EfR0vfVTd51M4p5c=" providerId="None" clId="Web-{A30867BD-1DB2-49C7-BAE6-BB950E57C93D}" dt="2022-02-09T21:33:25.941" v="16" actId="20577"/>
          <ac:spMkLst>
            <pc:docMk/>
            <pc:sldMk cId="3362849259" sldId="478"/>
            <ac:spMk id="7" creationId="{428847E4-9A9E-4425-A74C-E699974C00E7}"/>
          </ac:spMkLst>
        </pc:spChg>
      </pc:sldChg>
      <pc:sldChg chg="addCm">
        <pc:chgData name="Patricia Hall" userId="uDDgBTA0DKAU6K1zgqeDoV2H0r1EfR0vfVTd51M4p5c=" providerId="None" clId="Web-{A30867BD-1DB2-49C7-BAE6-BB950E57C93D}" dt="2022-02-09T21:33:10.846" v="4"/>
        <pc:sldMkLst>
          <pc:docMk/>
          <pc:sldMk cId="1283004087" sldId="496"/>
        </pc:sldMkLst>
      </pc:sldChg>
      <pc:sldChg chg="modSp addCm">
        <pc:chgData name="Patricia Hall" userId="uDDgBTA0DKAU6K1zgqeDoV2H0r1EfR0vfVTd51M4p5c=" providerId="None" clId="Web-{A30867BD-1DB2-49C7-BAE6-BB950E57C93D}" dt="2022-02-09T21:32:00.045" v="2"/>
        <pc:sldMkLst>
          <pc:docMk/>
          <pc:sldMk cId="2166338718" sldId="497"/>
        </pc:sldMkLst>
        <pc:spChg chg="mod">
          <ac:chgData name="Patricia Hall" userId="uDDgBTA0DKAU6K1zgqeDoV2H0r1EfR0vfVTd51M4p5c=" providerId="None" clId="Web-{A30867BD-1DB2-49C7-BAE6-BB950E57C93D}" dt="2022-02-09T21:31:30.856" v="0" actId="1076"/>
          <ac:spMkLst>
            <pc:docMk/>
            <pc:sldMk cId="2166338718" sldId="497"/>
            <ac:spMk id="6" creationId="{4EE9AB4A-E99D-4B60-AD8D-91D031DFC3DF}"/>
          </ac:spMkLst>
        </pc:spChg>
      </pc:sldChg>
      <pc:sldChg chg="modSp">
        <pc:chgData name="Patricia Hall" userId="uDDgBTA0DKAU6K1zgqeDoV2H0r1EfR0vfVTd51M4p5c=" providerId="None" clId="Web-{A30867BD-1DB2-49C7-BAE6-BB950E57C93D}" dt="2022-02-09T21:32:05.920" v="3" actId="1076"/>
        <pc:sldMkLst>
          <pc:docMk/>
          <pc:sldMk cId="1683639146" sldId="499"/>
        </pc:sldMkLst>
        <pc:spChg chg="mod">
          <ac:chgData name="Patricia Hall" userId="uDDgBTA0DKAU6K1zgqeDoV2H0r1EfR0vfVTd51M4p5c=" providerId="None" clId="Web-{A30867BD-1DB2-49C7-BAE6-BB950E57C93D}" dt="2022-02-09T21:32:05.920" v="3" actId="1076"/>
          <ac:spMkLst>
            <pc:docMk/>
            <pc:sldMk cId="1683639146" sldId="499"/>
            <ac:spMk id="8" creationId="{AB9DE5BB-8DBE-433D-BC5A-86CE1D7E1C7E}"/>
          </ac:spMkLst>
        </pc:spChg>
      </pc:sldChg>
    </pc:docChg>
  </pc:docChgLst>
  <pc:docChgLst>
    <pc:chgData name="Patricia Hall" userId="uDDgBTA0DKAU6K1zgqeDoV2H0r1EfR0vfVTd51M4p5c=" providerId="None" clId="Web-{E3A1EC6B-0FE0-4938-8A39-E6DB8BDB858E}"/>
    <pc:docChg chg="modSld">
      <pc:chgData name="Patricia Hall" userId="uDDgBTA0DKAU6K1zgqeDoV2H0r1EfR0vfVTd51M4p5c=" providerId="None" clId="Web-{E3A1EC6B-0FE0-4938-8A39-E6DB8BDB858E}" dt="2022-02-09T20:46:38.308" v="7" actId="20577"/>
      <pc:docMkLst>
        <pc:docMk/>
      </pc:docMkLst>
      <pc:sldChg chg="modSp">
        <pc:chgData name="Patricia Hall" userId="uDDgBTA0DKAU6K1zgqeDoV2H0r1EfR0vfVTd51M4p5c=" providerId="None" clId="Web-{E3A1EC6B-0FE0-4938-8A39-E6DB8BDB858E}" dt="2022-02-09T20:46:38.308" v="7" actId="20577"/>
        <pc:sldMkLst>
          <pc:docMk/>
          <pc:sldMk cId="555996786" sldId="467"/>
        </pc:sldMkLst>
        <pc:spChg chg="mod">
          <ac:chgData name="Patricia Hall" userId="uDDgBTA0DKAU6K1zgqeDoV2H0r1EfR0vfVTd51M4p5c=" providerId="None" clId="Web-{E3A1EC6B-0FE0-4938-8A39-E6DB8BDB858E}" dt="2022-02-09T20:46:38.308" v="7" actId="20577"/>
          <ac:spMkLst>
            <pc:docMk/>
            <pc:sldMk cId="555996786" sldId="467"/>
            <ac:spMk id="9" creationId="{2CA93099-E4C6-4D26-8BC5-565ECAA178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62609-959B-4249-8EBE-45F9AC40E0E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EA9D-F420-4787-BB77-05CD5C566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6E23-FF9C-C645-9A1D-55E3BE7BA00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D45D-2DC2-BF42-B45B-E361148F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03695-6C02-41CE-805C-5228AAEB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7E196-A732-594A-9B28-364C50E33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1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1602116"/>
            <a:ext cx="7517220" cy="87862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3" y="4053017"/>
            <a:ext cx="5956428" cy="5974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7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3321" y="-2067772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2" y="3016487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1" y="4538298"/>
            <a:ext cx="669251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296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2" y="5978529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1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05" y="58834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2" y="5098244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0" y="5994818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4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406" y="6020143"/>
            <a:ext cx="2102373" cy="78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9120" y="6021143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520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776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8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1363161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0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08794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6" y="6071404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CQ! Title and Content -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1602117"/>
            <a:ext cx="7517220" cy="878627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4" y="4053017"/>
            <a:ext cx="5956428" cy="597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33" y="6055060"/>
            <a:ext cx="1254547" cy="5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32950"/>
            <a:ext cx="1282483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5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0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0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4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4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7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32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5" y="4436535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2880">
                <a:solidFill>
                  <a:schemeClr val="tx1"/>
                </a:solidFill>
                <a:effectLst/>
              </a:defRPr>
            </a:lvl1pPr>
            <a:lvl2pPr marL="54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5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 +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4" y="2239435"/>
            <a:ext cx="11099801" cy="1363133"/>
          </a:xfrm>
        </p:spPr>
        <p:txBody>
          <a:bodyPr anchor="b" anchorCtr="0"/>
          <a:lstStyle>
            <a:lvl1pPr algn="ctr">
              <a:defRPr sz="432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8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120">
                <a:solidFill>
                  <a:schemeClr val="bg1"/>
                </a:solidFill>
                <a:effectLst/>
              </a:defRPr>
            </a:lvl1pPr>
            <a:lvl2pPr marL="54861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5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9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7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5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3" y="1420285"/>
            <a:ext cx="10756900" cy="4327376"/>
          </a:xfrm>
        </p:spPr>
        <p:txBody>
          <a:bodyPr/>
          <a:lstStyle>
            <a:lvl1pPr marL="272404" indent="-272404">
              <a:buClr>
                <a:schemeClr val="accent1"/>
              </a:buClr>
              <a:buSzPct val="110000"/>
              <a:defRPr sz="2160">
                <a:solidFill>
                  <a:schemeClr val="tx1"/>
                </a:solidFill>
              </a:defRPr>
            </a:lvl1pPr>
            <a:lvl2pPr>
              <a:defRPr sz="204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90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72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4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4" y="6024612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4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097225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None/>
              <a:defRPr lang="en-US" sz="288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6" y="277455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3842645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41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3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6" y="3532139"/>
            <a:ext cx="472440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chemeClr val="bg1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6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2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701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7" y="914402"/>
            <a:ext cx="3398105" cy="15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7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265640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520">
                <a:solidFill>
                  <a:schemeClr val="tx1"/>
                </a:solidFill>
              </a:defRPr>
            </a:lvl1pPr>
            <a:lvl2pPr marL="411460" indent="0">
              <a:buFont typeface="Courier New" panose="02070309020205020404" pitchFamily="49" charset="0"/>
              <a:buNone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2" y="6065220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2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1"/>
            <a:ext cx="1174440" cy="5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4" y="-5729054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4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7" y="6094810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312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2" y="934426"/>
            <a:ext cx="47244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6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1" y="6092220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4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8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4" y="190134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4" y="2825167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4" y="3833834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4" y="4842502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143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6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2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6052972"/>
            <a:ext cx="1372972" cy="6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6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699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6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5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6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6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7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901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143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5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>
                <a:solidFill>
                  <a:schemeClr val="tx1"/>
                </a:solidFill>
              </a:defRPr>
            </a:lvl1pPr>
            <a:lvl2pPr marL="411460" indent="0">
              <a:buNone/>
              <a:defRPr sz="1440"/>
            </a:lvl2pPr>
            <a:lvl3pPr marL="822919" indent="0">
              <a:buNone/>
              <a:defRPr sz="1440"/>
            </a:lvl3pPr>
            <a:lvl4pPr marL="1234378" indent="0">
              <a:buNone/>
              <a:defRPr sz="1440"/>
            </a:lvl4pPr>
            <a:lvl5pPr marL="1645838" indent="0">
              <a:buNone/>
              <a:defRPr sz="144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30" y="6053539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9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320" baseline="0">
                <a:solidFill>
                  <a:schemeClr val="bg1"/>
                </a:solidFill>
                <a:effectLst/>
              </a:defRPr>
            </a:lvl1pPr>
            <a:lvl2pPr marL="54859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3650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/>
            </a:lvl1pPr>
            <a:lvl2pPr marL="720054" indent="-308594">
              <a:buFont typeface="Courier New" panose="02070309020205020404" pitchFamily="49" charset="0"/>
              <a:buChar char="o"/>
              <a:defRPr sz="2160"/>
            </a:lvl2pPr>
            <a:lvl3pPr marL="1131514" indent="-308594">
              <a:buFont typeface="Wingdings" pitchFamily="2" charset="2"/>
              <a:buChar char="§"/>
              <a:defRPr sz="1800"/>
            </a:lvl3pPr>
            <a:lvl4pPr marL="1491541" indent="-257164">
              <a:buFont typeface="Arial" panose="020B0604020202020204" pitchFamily="34" charset="0"/>
              <a:buChar char="•"/>
              <a:defRPr sz="1621"/>
            </a:lvl4pPr>
            <a:lvl5pPr marL="1903002" indent="-257164">
              <a:buFont typeface="Courier New" panose="02070309020205020404" pitchFamily="49" charset="0"/>
              <a:buChar char="o"/>
              <a:defRPr sz="162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70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5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288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40"/>
          </a:xfrm>
        </p:spPr>
        <p:txBody>
          <a:bodyPr anchor="t">
            <a:normAutofit/>
          </a:bodyPr>
          <a:lstStyle>
            <a:lvl1pPr marL="411460" indent="-411460">
              <a:buFont typeface="Arial" panose="020B0604020202020204" pitchFamily="34" charset="0"/>
              <a:buChar char="•"/>
              <a:defRPr sz="2520">
                <a:solidFill>
                  <a:schemeClr val="tx1"/>
                </a:solidFill>
              </a:defRPr>
            </a:lvl1pPr>
            <a:lvl2pPr marL="720054" indent="-308594">
              <a:buFont typeface="Courier New" panose="02070309020205020404" pitchFamily="49" charset="0"/>
              <a:buChar char="o"/>
              <a:defRPr sz="2160">
                <a:solidFill>
                  <a:schemeClr val="tx1"/>
                </a:solidFill>
              </a:defRPr>
            </a:lvl2pPr>
            <a:lvl3pPr marL="1131514" indent="-308594"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491541" indent="-257164">
              <a:buFont typeface="Arial" panose="020B0604020202020204" pitchFamily="34" charset="0"/>
              <a:buChar char="•"/>
              <a:defRPr sz="1621">
                <a:solidFill>
                  <a:schemeClr val="tx1"/>
                </a:solidFill>
              </a:defRPr>
            </a:lvl4pPr>
            <a:lvl5pPr marL="1903002" indent="-257164">
              <a:buFont typeface="Courier New" panose="02070309020205020404" pitchFamily="49" charset="0"/>
              <a:buChar char="o"/>
              <a:defRPr sz="162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40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822919" rtl="0" eaLnBrk="1" fontAlgn="auto" latinLnBrk="0" hangingPunct="1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9"/>
            <a:ext cx="2743200" cy="365125"/>
          </a:xfrm>
        </p:spPr>
        <p:txBody>
          <a:bodyPr/>
          <a:lstStyle>
            <a:lvl1pPr>
              <a:defRPr sz="126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F195-5291-4D07-9D32-0D604417E6D4}" type="datetime1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2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8" y="-2071563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3" y="3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3" y="3016488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32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3" y="4538298"/>
            <a:ext cx="6692511" cy="385764"/>
          </a:xfrm>
        </p:spPr>
        <p:txBody>
          <a:bodyPr/>
          <a:lstStyle>
            <a:lvl1pPr marL="0" indent="0" algn="l">
              <a:buNone/>
              <a:defRPr sz="2160">
                <a:solidFill>
                  <a:srgbClr val="003296"/>
                </a:solidFill>
                <a:latin typeface="+mn-lt"/>
              </a:defRPr>
            </a:lvl1pPr>
            <a:lvl2pPr marL="411460" indent="0" algn="ctr">
              <a:buNone/>
              <a:defRPr sz="1800"/>
            </a:lvl2pPr>
            <a:lvl3pPr marL="822919" indent="0" algn="ctr">
              <a:buNone/>
              <a:defRPr sz="1621"/>
            </a:lvl3pPr>
            <a:lvl4pPr marL="1234378" indent="0" algn="ctr">
              <a:buNone/>
              <a:defRPr sz="1440"/>
            </a:lvl4pPr>
            <a:lvl5pPr marL="1645838" indent="0" algn="ctr">
              <a:buNone/>
              <a:defRPr sz="1440"/>
            </a:lvl5pPr>
            <a:lvl6pPr marL="2057298" indent="0" algn="ctr">
              <a:buNone/>
              <a:defRPr sz="1440"/>
            </a:lvl6pPr>
            <a:lvl7pPr marL="2468756" indent="0" algn="ctr">
              <a:buNone/>
              <a:defRPr sz="1440"/>
            </a:lvl7pPr>
            <a:lvl8pPr marL="2880216" indent="0" algn="ctr">
              <a:buNone/>
              <a:defRPr sz="1440"/>
            </a:lvl8pPr>
            <a:lvl9pPr marL="3291676" indent="0" algn="ctr">
              <a:buNone/>
              <a:defRPr sz="144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3" y="5978530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0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8" y="83902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3" y="5098245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2" y="5994819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6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7" y="6020144"/>
            <a:ext cx="2102373" cy="78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4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ICQ! 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5" y="2779186"/>
            <a:ext cx="7780276" cy="1468967"/>
          </a:xfrm>
          <a:effectLst/>
        </p:spPr>
        <p:txBody>
          <a:bodyPr anchor="b" anchorCtr="0"/>
          <a:lstStyle>
            <a:lvl1pPr algn="l">
              <a:lnSpc>
                <a:spcPct val="85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4" y="4436534"/>
            <a:ext cx="7443137" cy="1274725"/>
          </a:xfrm>
          <a:effectLst/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3200">
                <a:solidFill>
                  <a:schemeClr val="tx1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E5970-1ED3-406A-BEAE-3D23354A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96" y="282304"/>
            <a:ext cx="4769704" cy="21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5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2" y="2239434"/>
            <a:ext cx="11099801" cy="1363133"/>
          </a:xfrm>
        </p:spPr>
        <p:txBody>
          <a:bodyPr anchor="b" anchorCtr="0"/>
          <a:lstStyle>
            <a:lvl1pPr algn="ctr">
              <a:defRPr sz="48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85117"/>
            <a:ext cx="10363200" cy="1157816"/>
          </a:xfrm>
        </p:spPr>
        <p:txBody>
          <a:bodyPr anchor="t" anchorCtr="0"/>
          <a:lstStyle>
            <a:lvl1pPr marL="0" indent="0" algn="ctr">
              <a:buNone/>
              <a:defRPr sz="3467">
                <a:solidFill>
                  <a:schemeClr val="bg1"/>
                </a:solidFill>
                <a:effectLst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87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8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LICQ! Title and Content - Blac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834" y="234565"/>
            <a:ext cx="10834101" cy="8011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2" y="1420284"/>
            <a:ext cx="10756900" cy="4327376"/>
          </a:xfrm>
        </p:spPr>
        <p:txBody>
          <a:bodyPr/>
          <a:lstStyle>
            <a:lvl1pPr marL="302670" indent="-302670">
              <a:buClr>
                <a:schemeClr val="accent1"/>
              </a:buClr>
              <a:buSzPct val="110000"/>
              <a:defRPr sz="2400">
                <a:solidFill>
                  <a:schemeClr val="tx1"/>
                </a:solidFill>
              </a:defRPr>
            </a:lvl1pPr>
            <a:lvl2pPr>
              <a:defRPr sz="2267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44652B4-8530-4F64-B488-56EB6BD6F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89" y="6021124"/>
            <a:ext cx="1988612" cy="8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 + bottom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5400000">
            <a:off x="5678333" y="344336"/>
            <a:ext cx="835343" cy="1219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507B23A-A576-4227-87F5-5967891D9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923" y="6024610"/>
            <a:ext cx="1869077" cy="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8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1219139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None/>
              <a:defRPr lang="en-US" sz="3200" b="1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-277447" y="277453"/>
            <a:ext cx="1132417" cy="577519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069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ICQ!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22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55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806954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Thank You &amp; Contac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223FAA-8ECE-074E-9A27-43ABEF2995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1602116"/>
            <a:ext cx="7517220" cy="87862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5F82-6370-A749-8699-F578D86882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4593" y="4053017"/>
            <a:ext cx="5956428" cy="5974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and Contact Information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239EAC-FA51-CC44-BCB9-9E4333BE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3853D-F9C7-47D4-8A97-C54227054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20" y="2553582"/>
            <a:ext cx="3092400" cy="1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ICQ! White-Ju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Just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77" indent="0">
              <a:buFont typeface="Courier New" panose="02070309020205020404" pitchFamily="49" charset="0"/>
              <a:buNone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Information or a quote can go here in the middle.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560D025-24FF-A246-B49D-F88BAD1C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8DF445D-A118-4555-8C9C-6ADB8E7CF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61" y="6065219"/>
            <a:ext cx="1275260" cy="5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ICQ! White-Bullets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DBB4C8-78A3-476E-8AFA-3C56FFD6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60" y="6181480"/>
            <a:ext cx="1174440" cy="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5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White-Bullets &amp;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03ED863-68C1-4147-905D-3853161920E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553203" y="1743076"/>
            <a:ext cx="4724400" cy="38814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D6D9889-814E-8E49-BB47-5B650AD58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61281D-07F8-4B4C-AF54-6DDCEB32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16" y="6094809"/>
            <a:ext cx="1186689" cy="5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0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ICQ! Sub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2460897"/>
            <a:ext cx="7517220" cy="8811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454" y="3532139"/>
            <a:ext cx="472440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5" y="5941775"/>
            <a:ext cx="1036319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321" y="4763027"/>
            <a:ext cx="6323281" cy="766116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FC96E6F-A0D6-5F47-80BC-E149031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4348" y="6191699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4CD646B-5836-4379-AD91-0C0CC82A4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736" y="914401"/>
            <a:ext cx="339810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BA5A3A-4691-2C48-8C4C-1050F03685DE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4AFB4441-9DFA-5F45-962A-81DB397614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1" y="934425"/>
            <a:ext cx="47244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Area - Alternate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3C2AF-011C-8044-9429-C33BADE417FE}"/>
              </a:ext>
            </a:extLst>
          </p:cNvPr>
          <p:cNvSpPr/>
          <p:nvPr/>
        </p:nvSpPr>
        <p:spPr>
          <a:xfrm>
            <a:off x="3" y="0"/>
            <a:ext cx="457200" cy="6868755"/>
          </a:xfrm>
          <a:prstGeom prst="rect">
            <a:avLst/>
          </a:prstGeom>
          <a:gradFill>
            <a:gsLst>
              <a:gs pos="20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EC2E8-2543-4649-8D59-623D57F870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1" y="0"/>
            <a:ext cx="5270500" cy="6858000"/>
          </a:xfr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7D05C2A-A64D-3645-BAEB-CFB7B8B8D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6452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5B6E44-9321-7345-A9CE-4D885F6560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236C83-05D4-4D44-A5F1-B24CAA5DE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20" y="6092218"/>
            <a:ext cx="1198227" cy="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9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Ste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38DF6-DB6E-9241-ADB6-D020994F8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575" y="2200897"/>
            <a:ext cx="18288" cy="32716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22C05A-A49F-F549-8EEE-2732FAE79548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4D8F-53B0-C741-9F8E-A6E705679F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3" y="1901339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52E452A-B5A1-0E48-8D1F-BFCDCFF46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3" y="2825165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0A6E0E-AE92-BE4C-BD96-A472FEDC4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3" y="3833833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1F26DE1-166D-CC4B-89C4-D24593948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3" y="4842501"/>
            <a:ext cx="660347" cy="66034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anchor="b"/>
          <a:lstStyle>
            <a:lvl2pPr marL="12700" indent="0" algn="ctr">
              <a:buNone/>
              <a:tabLst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E157B6-08A4-0848-989E-7A1F3D0E3D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9E4364B-9B23-274F-B482-B585C1BE25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000" y="1949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8569C-08E7-AA49-94CA-8CDF3B025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78000" y="28641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04AA3E8-8D6B-6B4E-BDC0-21D53245B2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8000" y="3854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DC318DB-5124-C34F-947C-F5DC046538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78000" y="4870755"/>
            <a:ext cx="3860800" cy="56351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3D53B-2ADB-D445-B797-B54A664DE5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-6350"/>
            <a:ext cx="6096000" cy="6864351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06DBEEE9-B67A-DB4E-8F97-D98EBB3437F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bg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8B595A1-6DEB-452F-8ACD-A4157968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052971"/>
            <a:ext cx="1372972" cy="6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1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CQ! Image+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B7B7-E1DC-254D-B895-2AF9ADC1D0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2700" y="-1"/>
            <a:ext cx="12384089" cy="2825713"/>
          </a:xfrm>
          <a:solidFill>
            <a:schemeClr val="tx1">
              <a:alpha val="20000"/>
            </a:schemeClr>
          </a:solidFill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4418625" y="914400"/>
            <a:ext cx="79534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364" y="1757585"/>
            <a:ext cx="6323281" cy="76611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1CA95-FB8F-6542-85A6-1CB8B96273A2}"/>
              </a:ext>
            </a:extLst>
          </p:cNvPr>
          <p:cNvCxnSpPr>
            <a:cxnSpLocks/>
          </p:cNvCxnSpPr>
          <p:nvPr/>
        </p:nvCxnSpPr>
        <p:spPr>
          <a:xfrm>
            <a:off x="-12700" y="2825715"/>
            <a:ext cx="122046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 descr="Dates or Icons">
            <a:extLst>
              <a:ext uri="{FF2B5EF4-FFF2-40B4-BE49-F238E27FC236}">
                <a16:creationId xmlns:a16="http://schemas.microsoft.com/office/drawing/2014/main" id="{E1836C94-9116-6A44-9A37-52B1D6AA1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481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 </a:t>
            </a:r>
          </a:p>
        </p:txBody>
      </p:sp>
      <p:sp>
        <p:nvSpPr>
          <p:cNvPr id="17" name="Text Placeholder 4" descr="Dates or Icons">
            <a:extLst>
              <a:ext uri="{FF2B5EF4-FFF2-40B4-BE49-F238E27FC236}">
                <a16:creationId xmlns:a16="http://schemas.microsoft.com/office/drawing/2014/main" id="{5ADA231D-BE9F-1A44-816C-F12B52542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855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8" name="Text Placeholder 4" descr="Dates or Icons">
            <a:extLst>
              <a:ext uri="{FF2B5EF4-FFF2-40B4-BE49-F238E27FC236}">
                <a16:creationId xmlns:a16="http://schemas.microsoft.com/office/drawing/2014/main" id="{B0EE25D9-DFFA-3F4C-81E9-E2E254AD0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2899" y="2233190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19" name="Text Placeholder 4" descr="Dates or Icons">
            <a:extLst>
              <a:ext uri="{FF2B5EF4-FFF2-40B4-BE49-F238E27FC236}">
                <a16:creationId xmlns:a16="http://schemas.microsoft.com/office/drawing/2014/main" id="{63B224B7-3F63-B04E-BC57-FCD123EA5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0720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2" name="Text Placeholder 4" descr="Dates or Icons">
            <a:extLst>
              <a:ext uri="{FF2B5EF4-FFF2-40B4-BE49-F238E27FC236}">
                <a16:creationId xmlns:a16="http://schemas.microsoft.com/office/drawing/2014/main" id="{7217A956-3E1C-6248-B49F-E93708199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8543" y="2220523"/>
            <a:ext cx="1185055" cy="118505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2pPr marL="12700" indent="0" algn="ctr">
              <a:buFontTx/>
              <a:buNone/>
              <a:tabLst/>
              <a:defRPr>
                <a:ln>
                  <a:noFill/>
                </a:ln>
                <a:solidFill>
                  <a:schemeClr val="accent2"/>
                </a:solidFill>
              </a:defRPr>
            </a:lvl2pPr>
          </a:lstStyle>
          <a:p>
            <a:pPr lvl="1"/>
            <a:r>
              <a:rPr lang="en-US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A4B569B-7C10-4D45-A780-AC7B39B6D8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0998ADD-2553-3044-B22A-2EE9864AE6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5140602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- Alternate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486747-4B62-1146-902D-4FA3798254A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0971EC2-AB4B-8244-958F-3A7473B2C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1653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7010168-B739-7649-9F0F-C18F879CD9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90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D66A21B-D9F0-5E47-AACE-66137EE7A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6154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5CDF808-A6B5-A642-A3FC-E7C2612ED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3402" y="3642917"/>
            <a:ext cx="1855337" cy="56351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7" indent="0">
              <a:buNone/>
              <a:defRPr sz="1600"/>
            </a:lvl2pPr>
            <a:lvl3pPr marL="914354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lvl="0"/>
            <a:r>
              <a:rPr lang="en-US" dirty="0"/>
              <a:t>Visual List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206F7364-CD6C-274D-939A-C8AB53BEDEA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B1B03FC-34BB-410D-85EA-70E739EA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29" y="6053537"/>
            <a:ext cx="1301820" cy="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/>
            </a:lvl1pPr>
            <a:lvl2pPr marL="800060" indent="-342882">
              <a:buFont typeface="Courier New" panose="02070309020205020404" pitchFamily="49" charset="0"/>
              <a:buChar char="o"/>
              <a:defRPr sz="2400"/>
            </a:lvl2pPr>
            <a:lvl3pPr marL="1257237" indent="-342882">
              <a:buFont typeface="Wingdings" pitchFamily="2" charset="2"/>
              <a:buChar char="§"/>
              <a:defRPr sz="2000"/>
            </a:lvl3pPr>
            <a:lvl4pPr marL="1657268" indent="-285737">
              <a:buFont typeface="Arial" panose="020B0604020202020204" pitchFamily="34" charset="0"/>
              <a:buChar char="•"/>
              <a:defRPr sz="1801"/>
            </a:lvl4pPr>
            <a:lvl5pPr marL="2114446" indent="-285737">
              <a:buFont typeface="Courier New" panose="02070309020205020404" pitchFamily="49" charset="0"/>
              <a:buChar char="o"/>
              <a:defRPr sz="1801"/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8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LICQ!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Bullets and Image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B7CB25-7DA7-D942-8F9A-88DAD435F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499" y="1743076"/>
            <a:ext cx="47244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7A3005D-62F0-BF42-831F-C457DB3AA16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54073" y="1743076"/>
            <a:ext cx="4724400" cy="3881439"/>
          </a:xfrm>
          <a:solidFill>
            <a:schemeClr val="tx1">
              <a:alpha val="21000"/>
            </a:schemeClr>
          </a:solidFill>
        </p:spPr>
        <p:txBody>
          <a:bodyPr/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48C53C8-6786-A449-BE78-4A0F4C8313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037673" y="626268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6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192D-323C-4BD3-B95D-9A9B738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FDA28-F51E-4335-8DA5-EFB6FAFD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65BB-9C1E-4AE5-B4B8-7AA9D565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7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CQ!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7FF1F9-9684-5F4D-B267-C4FA7828A0BF}"/>
              </a:ext>
            </a:extLst>
          </p:cNvPr>
          <p:cNvSpPr/>
          <p:nvPr/>
        </p:nvSpPr>
        <p:spPr>
          <a:xfrm rot="16200000">
            <a:off x="3245897" y="-2071564"/>
            <a:ext cx="6874111" cy="11018111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34ED5-DCC7-DF42-B8F2-1970D87FFECA}"/>
              </a:ext>
            </a:extLst>
          </p:cNvPr>
          <p:cNvSpPr/>
          <p:nvPr/>
        </p:nvSpPr>
        <p:spPr>
          <a:xfrm>
            <a:off x="2" y="2"/>
            <a:ext cx="1173892" cy="6857999"/>
          </a:xfrm>
          <a:prstGeom prst="rect">
            <a:avLst/>
          </a:prstGeom>
          <a:gradFill>
            <a:gsLst>
              <a:gs pos="16000">
                <a:schemeClr val="accent1">
                  <a:lumMod val="75000"/>
                </a:schemeClr>
              </a:gs>
              <a:gs pos="100000">
                <a:srgbClr val="F4D72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72" y="3016487"/>
            <a:ext cx="6692507" cy="1388672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32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44F37-9150-6740-8669-89477261BF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3271" y="4538298"/>
            <a:ext cx="6692511" cy="38576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296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Subtitle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2883272" y="5978529"/>
            <a:ext cx="93087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7E88F-7EF8-364C-904A-AA0A347218D0}"/>
              </a:ext>
            </a:extLst>
          </p:cNvPr>
          <p:cNvCxnSpPr>
            <a:cxnSpLocks/>
          </p:cNvCxnSpPr>
          <p:nvPr/>
        </p:nvCxnSpPr>
        <p:spPr>
          <a:xfrm>
            <a:off x="2785839" y="879471"/>
            <a:ext cx="940616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20DC1D3-F3D4-CA49-85C4-ABE11E894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217" y="83901"/>
            <a:ext cx="7437743" cy="7661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E85142-A4B8-6543-BB2C-770C29785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3272" y="5098244"/>
            <a:ext cx="6692507" cy="41751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| Date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9F77369-8F04-4BDA-95C7-122A05CAB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854418"/>
            <a:ext cx="3793796" cy="170411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1DF348F-F683-45D3-B387-ADAE20039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60" y="5994818"/>
            <a:ext cx="1903919" cy="83977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265C77-5ADD-40E8-8877-F6B19C771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1527"/>
          <a:stretch/>
        </p:blipFill>
        <p:spPr>
          <a:xfrm>
            <a:off x="5344084" y="6024343"/>
            <a:ext cx="1503831" cy="79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50E29-091E-4198-BA98-5563DF4954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73406" y="6020143"/>
            <a:ext cx="2102373" cy="78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B1D9-E1F1-484C-8997-75CA56DCD9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29120" y="6021143"/>
            <a:ext cx="1947597" cy="7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8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89588" y="2956248"/>
            <a:ext cx="10363200" cy="1157816"/>
          </a:xfrm>
        </p:spPr>
        <p:txBody>
          <a:bodyPr anchor="ctr" anchorCtr="0"/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4681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LICQ! White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CDCC8-3C1C-FE4A-B527-D6043B02071C}"/>
              </a:ext>
            </a:extLst>
          </p:cNvPr>
          <p:cNvSpPr/>
          <p:nvPr/>
        </p:nvSpPr>
        <p:spPr>
          <a:xfrm rot="5400000">
            <a:off x="5712943" y="-5729055"/>
            <a:ext cx="766117" cy="1219200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AE155-2542-FB4B-A27C-9DA80F19C4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4" y="914406"/>
            <a:ext cx="10363201" cy="563524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003296"/>
                </a:solidFill>
              </a:defRPr>
            </a:lvl1pPr>
          </a:lstStyle>
          <a:p>
            <a:r>
              <a:rPr lang="en-US" dirty="0"/>
              <a:t>Title here – Bulleted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2FB79-C498-D145-B2C2-189C5A546A63}"/>
              </a:ext>
            </a:extLst>
          </p:cNvPr>
          <p:cNvCxnSpPr>
            <a:cxnSpLocks/>
          </p:cNvCxnSpPr>
          <p:nvPr/>
        </p:nvCxnSpPr>
        <p:spPr>
          <a:xfrm>
            <a:off x="914400" y="5943600"/>
            <a:ext cx="103632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54DF8C-4B39-D648-8475-BF29CB77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743076"/>
            <a:ext cx="10363200" cy="3881439"/>
          </a:xfrm>
        </p:spPr>
        <p:txBody>
          <a:bodyPr anchor="t">
            <a:normAutofit/>
          </a:bodyPr>
          <a:lstStyle>
            <a:lvl1pPr marL="457177" indent="-457177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800060" indent="-342882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 marL="1257237" indent="-342882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57268" indent="-285737">
              <a:buFont typeface="Arial" panose="020B0604020202020204" pitchFamily="34" charset="0"/>
              <a:buChar char="•"/>
              <a:defRPr sz="1801">
                <a:solidFill>
                  <a:schemeClr val="tx1"/>
                </a:solidFill>
              </a:defRPr>
            </a:lvl4pPr>
            <a:lvl5pPr marL="2114446" indent="-285737">
              <a:buFont typeface="Courier New" panose="02070309020205020404" pitchFamily="49" charset="0"/>
              <a:buChar char="o"/>
              <a:defRPr sz="18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Fourth bullet</a:t>
            </a:r>
          </a:p>
          <a:p>
            <a:pPr lvl="4"/>
            <a:r>
              <a:rPr lang="en-US" dirty="0"/>
              <a:t>Fifth bullet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C005AD-705B-1543-9D5C-A510705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3" y="6178768"/>
            <a:ext cx="2743200" cy="365125"/>
          </a:xfrm>
        </p:spPr>
        <p:txBody>
          <a:bodyPr/>
          <a:lstStyle>
            <a:lvl1pPr>
              <a:defRPr sz="1401">
                <a:solidFill>
                  <a:schemeClr val="tx1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D739B-9A04-403F-898F-691ACE851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05" y="6071403"/>
            <a:ext cx="1290905" cy="5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9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4">
          <p15:clr>
            <a:srgbClr val="FBAE40"/>
          </p15:clr>
        </p15:guide>
        <p15:guide id="4" pos="576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pos="3552">
          <p15:clr>
            <a:srgbClr val="FBAE40"/>
          </p15:clr>
        </p15:guide>
        <p15:guide id="7" pos="4128">
          <p15:clr>
            <a:srgbClr val="FBAE40"/>
          </p15:clr>
        </p15:guide>
        <p15:guide id="8" orient="horz" pos="37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6" r:id="rId17"/>
    <p:sldLayoutId id="2147483717" r:id="rId18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8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1" r:id="rId17"/>
    <p:sldLayoutId id="2147483742" r:id="rId18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5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9" y="1496992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2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08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</p:sldLayoutIdLst>
  <p:hf hdr="0" ftr="0" dt="0"/>
  <p:txStyles>
    <p:titleStyle>
      <a:lvl1pPr algn="l" defTabSz="1097225" rtl="0" eaLnBrk="1" latinLnBrk="0" hangingPunct="1">
        <a:lnSpc>
          <a:spcPct val="85000"/>
        </a:lnSpc>
        <a:spcBef>
          <a:spcPts val="0"/>
        </a:spcBef>
        <a:spcAft>
          <a:spcPts val="1440"/>
        </a:spcAft>
        <a:buNone/>
        <a:defRPr sz="288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6693" indent="-346693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19109" indent="-270497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160" kern="1200">
          <a:solidFill>
            <a:schemeClr val="bg1"/>
          </a:solidFill>
          <a:latin typeface="+mn-lt"/>
          <a:ea typeface="+mn-ea"/>
          <a:cs typeface="+mn-cs"/>
        </a:defRPr>
      </a:lvl2pPr>
      <a:lvl3pPr marL="1304861" indent="-20763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•"/>
        <a:defRPr sz="1920" kern="1200">
          <a:solidFill>
            <a:schemeClr val="bg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–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2468756" indent="-274306" algn="l" defTabSz="1097225" rtl="0" eaLnBrk="1" latinLnBrk="0" hangingPunct="1">
        <a:lnSpc>
          <a:spcPct val="90000"/>
        </a:lnSpc>
        <a:spcBef>
          <a:spcPts val="0"/>
        </a:spcBef>
        <a:spcAft>
          <a:spcPts val="1440"/>
        </a:spcAft>
        <a:buFont typeface="Arial" panose="020B0604020202020204" pitchFamily="34" charset="0"/>
        <a:buChar char="»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4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2" algn="l" defTabSz="1097225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34" y="234565"/>
            <a:ext cx="10834101" cy="80112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38" y="1496991"/>
            <a:ext cx="10834100" cy="46291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981" y="6495583"/>
            <a:ext cx="585695" cy="227947"/>
          </a:xfrm>
          <a:prstGeom prst="rect">
            <a:avLst/>
          </a:prstGeom>
        </p:spPr>
        <p:txBody>
          <a:bodyPr lIns="0" rIns="0" anchor="ctr"/>
          <a:lstStyle>
            <a:lvl1pPr algn="r">
              <a:lnSpc>
                <a:spcPct val="90000"/>
              </a:lnSpc>
              <a:defRPr sz="1200">
                <a:solidFill>
                  <a:schemeClr val="tx2"/>
                </a:solidFill>
              </a:defRPr>
            </a:lvl1pPr>
          </a:lstStyle>
          <a:p>
            <a:fld id="{1EA85E74-CFD1-43C2-9168-DB4B3F980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4" r:id="rId16"/>
    <p:sldLayoutId id="2147483805" r:id="rId17"/>
    <p:sldLayoutId id="2147483806" r:id="rId18"/>
    <p:sldLayoutId id="2147483807" r:id="rId19"/>
  </p:sldLayoutIdLst>
  <p:hf hdr="0" ftr="0" dt="0"/>
  <p:txStyles>
    <p:titleStyle>
      <a:lvl1pPr algn="l" defTabSz="1219139" rtl="0" eaLnBrk="1" latinLnBrk="0" hangingPunct="1">
        <a:lnSpc>
          <a:spcPct val="85000"/>
        </a:lnSpc>
        <a:spcBef>
          <a:spcPts val="0"/>
        </a:spcBef>
        <a:spcAft>
          <a:spcPts val="1600"/>
        </a:spcAft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85214" indent="-38521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Clr>
          <a:schemeClr val="bg1"/>
        </a:buClr>
        <a:buSzPct val="110000"/>
        <a:buFont typeface="Arial Narrow" panose="020B0606020202030204" pitchFamily="34" charset="0"/>
        <a:buChar char="►"/>
        <a:defRPr sz="2667" kern="1200">
          <a:solidFill>
            <a:schemeClr val="bg1"/>
          </a:solidFill>
          <a:latin typeface="+mn-lt"/>
          <a:ea typeface="+mn-ea"/>
          <a:cs typeface="+mn-cs"/>
        </a:defRPr>
      </a:lvl1pPr>
      <a:lvl2pPr marL="910121" indent="-300552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449845" indent="-230706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133" kern="1200">
          <a:solidFill>
            <a:schemeClr val="bg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–"/>
        <a:defRPr sz="2933" kern="1200">
          <a:solidFill>
            <a:schemeClr val="bg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»"/>
        <a:defRPr sz="2933" kern="1200">
          <a:solidFill>
            <a:schemeClr val="bg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larccq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arccqi.org/uploads/resources/LARC-3.0-WORKBOOK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arccqi.org/uploads/resources/LARC-3.0-WORKBOOK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arccqi.org/uploads/resources/LARC-3.0-WORKBOO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C4BAE-CCD3-4995-A176-5D64F8AE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69" y="2308496"/>
            <a:ext cx="10114382" cy="220423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Learning Session </a:t>
            </a:r>
            <a:r>
              <a:rPr lang="en-US" sz="4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rebuchet MS"/>
                <a:ea typeface="+mn-ea"/>
                <a:cs typeface="+mn-cs"/>
              </a:rPr>
              <a:t>1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Overview of ‘A’(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analyze)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 from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the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ebuchet MS"/>
                <a:ea typeface="+mn-ea"/>
                <a:cs typeface="+mn-cs"/>
              </a:rPr>
              <a:t>D-M-A-I-C Model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14B88C-4319-4829-8EB6-2BE3F092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1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72BD-9822-460B-B258-DAAA34FD8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538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4BA5FE5-D709-4038-A3AE-97E650F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763F-E5B9-436E-BBED-1AE01C6D151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EDFE4-F6AD-4241-BEE0-3A6D9BB9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0" y="6032299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A93099-E4C6-4D26-8BC5-565ECAA17884}"/>
              </a:ext>
            </a:extLst>
          </p:cNvPr>
          <p:cNvSpPr txBox="1"/>
          <p:nvPr/>
        </p:nvSpPr>
        <p:spPr>
          <a:xfrm>
            <a:off x="1656781" y="3105834"/>
            <a:ext cx="88784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097280"/>
            <a:r>
              <a:rPr lang="en-US" sz="1800" dirty="0">
                <a:solidFill>
                  <a:srgbClr val="000000"/>
                </a:solidFill>
                <a:latin typeface="Trebuchet MS"/>
              </a:rPr>
              <a:t>The presence of the Laboratory African Regional Collaboration (LARC) logo on slides</a:t>
            </a:r>
          </a:p>
          <a:p>
            <a:pPr defTabSz="1097280"/>
            <a:r>
              <a:rPr lang="en-US" sz="1800" dirty="0">
                <a:solidFill>
                  <a:srgbClr val="000000"/>
                </a:solidFill>
                <a:latin typeface="Trebuchet MS"/>
              </a:rPr>
              <a:t>indicates that content (in whole or in part) originates with the</a:t>
            </a:r>
            <a:r>
              <a:rPr lang="en-US" sz="1800" dirty="0">
                <a:solidFill>
                  <a:srgbClr val="004DA0"/>
                </a:solidFill>
                <a:latin typeface="Trebuchet MS"/>
              </a:rPr>
              <a:t> </a:t>
            </a:r>
            <a:r>
              <a:rPr lang="en-US" sz="1800" dirty="0">
                <a:solidFill>
                  <a:srgbClr val="004DA0"/>
                </a:solidFill>
                <a:latin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LARC Program</a:t>
            </a:r>
            <a:r>
              <a:rPr lang="en-US" sz="1800" dirty="0">
                <a:solidFill>
                  <a:srgbClr val="004DA0"/>
                </a:solidFill>
                <a:latin typeface="Trebuchet MS"/>
              </a:rPr>
              <a:t> 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FE2662-E133-4969-BF1D-50AB481F010F}"/>
              </a:ext>
            </a:extLst>
          </p:cNvPr>
          <p:cNvSpPr/>
          <p:nvPr/>
        </p:nvSpPr>
        <p:spPr>
          <a:xfrm rot="1960045">
            <a:off x="1402743" y="3994623"/>
            <a:ext cx="1120462" cy="166137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551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E364C1-F6BC-4780-96FB-0385E95FC085}"/>
              </a:ext>
            </a:extLst>
          </p:cNvPr>
          <p:cNvSpPr txBox="1">
            <a:spLocks/>
          </p:cNvSpPr>
          <p:nvPr/>
        </p:nvSpPr>
        <p:spPr>
          <a:xfrm>
            <a:off x="3053428" y="1520083"/>
            <a:ext cx="7178591" cy="2724150"/>
          </a:xfrm>
          <a:prstGeom prst="rect">
            <a:avLst/>
          </a:prstGeom>
        </p:spPr>
        <p:txBody>
          <a:bodyPr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Root Cause Analysis</a:t>
            </a:r>
          </a:p>
          <a:p>
            <a:r>
              <a:rPr lang="en-US" dirty="0"/>
              <a:t>Fishbone / Cause &amp; Effect / Ishikawa Diagram</a:t>
            </a:r>
          </a:p>
          <a:p>
            <a:r>
              <a:rPr lang="en-US" dirty="0"/>
              <a:t>5 Whys</a:t>
            </a:r>
          </a:p>
          <a:p>
            <a:r>
              <a:rPr lang="en-US" dirty="0"/>
              <a:t>Pareto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C81B3-8D48-44FE-97C1-2C5A9E3726C6}"/>
              </a:ext>
            </a:extLst>
          </p:cNvPr>
          <p:cNvSpPr txBox="1"/>
          <p:nvPr/>
        </p:nvSpPr>
        <p:spPr>
          <a:xfrm>
            <a:off x="4305236" y="5196659"/>
            <a:ext cx="2864124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LARC Workbook, p. 56-62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71633D-9BD2-4A8F-8491-D97C2D1DC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303" y="828211"/>
            <a:ext cx="1921393" cy="563524"/>
          </a:xfrm>
        </p:spPr>
        <p:txBody>
          <a:bodyPr/>
          <a:lstStyle/>
          <a:p>
            <a:r>
              <a:rPr lang="en-US" dirty="0"/>
              <a:t>Analyze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5D0C5-1B7B-4528-9491-84A4D59E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95E64-65D4-44E2-A602-883F79267352}"/>
              </a:ext>
            </a:extLst>
          </p:cNvPr>
          <p:cNvSpPr txBox="1"/>
          <p:nvPr/>
        </p:nvSpPr>
        <p:spPr>
          <a:xfrm>
            <a:off x="3379082" y="561292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6E17C-3E9F-4E5A-929F-E191B099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7" y="6032299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F58907-A585-4154-B644-C87439682946}"/>
              </a:ext>
            </a:extLst>
          </p:cNvPr>
          <p:cNvSpPr txBox="1"/>
          <p:nvPr/>
        </p:nvSpPr>
        <p:spPr>
          <a:xfrm>
            <a:off x="1164465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13817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12C92-3EA6-4CB9-8AD0-B3C07068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10622-57BA-4045-A83D-FAF0371C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51" y="727707"/>
            <a:ext cx="7736495" cy="5194242"/>
          </a:xfrm>
          <a:prstGeom prst="rect">
            <a:avLst/>
          </a:prstGeom>
        </p:spPr>
      </p:pic>
      <p:sp>
        <p:nvSpPr>
          <p:cNvPr id="4" name="Donut 2">
            <a:extLst>
              <a:ext uri="{FF2B5EF4-FFF2-40B4-BE49-F238E27FC236}">
                <a16:creationId xmlns:a16="http://schemas.microsoft.com/office/drawing/2014/main" id="{BD1E5997-55D0-4ED5-B213-39742345080A}"/>
              </a:ext>
            </a:extLst>
          </p:cNvPr>
          <p:cNvSpPr/>
          <p:nvPr/>
        </p:nvSpPr>
        <p:spPr>
          <a:xfrm>
            <a:off x="6095999" y="936051"/>
            <a:ext cx="1381385" cy="4434601"/>
          </a:xfrm>
          <a:prstGeom prst="donut">
            <a:avLst>
              <a:gd name="adj" fmla="val 3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94773-D443-4C0C-ABC4-C273FC8B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23" y="6032299"/>
            <a:ext cx="672193" cy="658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E37110-5F19-478E-943A-31C946DEF7E2}"/>
              </a:ext>
            </a:extLst>
          </p:cNvPr>
          <p:cNvSpPr txBox="1"/>
          <p:nvPr/>
        </p:nvSpPr>
        <p:spPr>
          <a:xfrm>
            <a:off x="1500561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94247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949102-FE4D-49DF-9E46-54C644884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8" b="9507"/>
          <a:stretch/>
        </p:blipFill>
        <p:spPr>
          <a:xfrm>
            <a:off x="6096000" y="1092740"/>
            <a:ext cx="5196595" cy="4366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DE5BB-8DBE-433D-BC5A-86CE1D7E1C7E}"/>
              </a:ext>
            </a:extLst>
          </p:cNvPr>
          <p:cNvSpPr txBox="1"/>
          <p:nvPr/>
        </p:nvSpPr>
        <p:spPr>
          <a:xfrm>
            <a:off x="4196617" y="5288133"/>
            <a:ext cx="2530722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LARC Workbook, p. 59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6508307-B1A7-4B60-93DB-690F42FDD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7283" y="823719"/>
            <a:ext cx="3655209" cy="601855"/>
          </a:xfrm>
        </p:spPr>
        <p:txBody>
          <a:bodyPr/>
          <a:lstStyle/>
          <a:p>
            <a:r>
              <a:rPr lang="en-US" dirty="0"/>
              <a:t>Fishbone Diagram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B8A0-27FC-4F3B-8C28-0D10DA91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495AA0-10CA-4C67-A08D-E8BC4C33CB3A}"/>
              </a:ext>
            </a:extLst>
          </p:cNvPr>
          <p:cNvGrpSpPr/>
          <p:nvPr/>
        </p:nvGrpSpPr>
        <p:grpSpPr>
          <a:xfrm>
            <a:off x="733558" y="750614"/>
            <a:ext cx="4581392" cy="4295078"/>
            <a:chOff x="733558" y="750614"/>
            <a:chExt cx="4581392" cy="4295078"/>
          </a:xfrm>
        </p:grpSpPr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1315FFBB-FDB1-4B1C-8F78-952145E42E31}"/>
                </a:ext>
              </a:extLst>
            </p:cNvPr>
            <p:cNvSpPr txBox="1">
              <a:spLocks/>
            </p:cNvSpPr>
            <p:nvPr/>
          </p:nvSpPr>
          <p:spPr>
            <a:xfrm>
              <a:off x="733558" y="1808818"/>
              <a:ext cx="4581392" cy="323687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05740" indent="-205740" algn="l" defTabSz="822960" rtl="0" eaLnBrk="1" latinLnBrk="0" hangingPunct="1">
                <a:lnSpc>
                  <a:spcPct val="90000"/>
                </a:lnSpc>
                <a:spcBef>
                  <a:spcPts val="900"/>
                </a:spcBef>
                <a:buFont typeface="Arial" panose="020B0604020202020204" pitchFamily="34" charset="0"/>
                <a:buChar char="•"/>
                <a:defRPr sz="2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722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870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18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5166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6314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7462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8610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97580" indent="-205740" algn="l" defTabSz="822960" rtl="0" eaLnBrk="1" latinLnBrk="0" hangingPunct="1">
                <a:lnSpc>
                  <a:spcPct val="90000"/>
                </a:lnSpc>
                <a:spcBef>
                  <a:spcPts val="450"/>
                </a:spcBef>
                <a:buFont typeface="Arial" panose="020B0604020202020204" pitchFamily="34" charset="0"/>
                <a:buChar char="•"/>
                <a:defRPr sz="16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6 </a:t>
              </a:r>
              <a:r>
                <a:rPr lang="en-US" sz="2400" b="1" dirty="0" err="1"/>
                <a:t>Ms</a:t>
              </a:r>
              <a:endParaRPr lang="en-US" sz="2400" b="1" dirty="0"/>
            </a:p>
            <a:p>
              <a:r>
                <a:rPr lang="en-US" sz="2400" dirty="0"/>
                <a:t>Man (People)</a:t>
              </a:r>
            </a:p>
            <a:p>
              <a:r>
                <a:rPr lang="en-US" sz="2400" dirty="0"/>
                <a:t>Methods (Policy/Procedure)</a:t>
              </a:r>
            </a:p>
            <a:p>
              <a:r>
                <a:rPr lang="en-US" sz="2400" dirty="0"/>
                <a:t>Materials (Supplies)</a:t>
              </a:r>
            </a:p>
            <a:p>
              <a:r>
                <a:rPr lang="en-US" sz="2400" dirty="0"/>
                <a:t>Mother Nature (Environment)</a:t>
              </a:r>
            </a:p>
            <a:p>
              <a:r>
                <a:rPr lang="en-US" sz="2400" dirty="0"/>
                <a:t>Measurement (Process)</a:t>
              </a:r>
            </a:p>
            <a:p>
              <a:r>
                <a:rPr lang="en-US" sz="2400" dirty="0"/>
                <a:t>Machine (Equipment)</a:t>
              </a:r>
            </a:p>
          </p:txBody>
        </p:sp>
        <p:sp>
          <p:nvSpPr>
            <p:cNvPr id="11" name="Title 8">
              <a:extLst>
                <a:ext uri="{FF2B5EF4-FFF2-40B4-BE49-F238E27FC236}">
                  <a16:creationId xmlns:a16="http://schemas.microsoft.com/office/drawing/2014/main" id="{3A6C6793-1C70-419B-A0BE-8BEC8AF6F0A6}"/>
                </a:ext>
              </a:extLst>
            </p:cNvPr>
            <p:cNvSpPr txBox="1">
              <a:spLocks/>
            </p:cNvSpPr>
            <p:nvPr/>
          </p:nvSpPr>
          <p:spPr>
            <a:xfrm>
              <a:off x="733558" y="750614"/>
              <a:ext cx="4581392" cy="922993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1219139" rtl="0" eaLnBrk="1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600"/>
                </a:spcAft>
                <a:buNone/>
                <a:defRPr sz="3200" b="1" kern="1200">
                  <a:solidFill>
                    <a:srgbClr val="0032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Categories to Review for Potential Causes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A5CEC37-A067-4966-A71A-3FABECA2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58" y="6032299"/>
            <a:ext cx="672193" cy="6580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D0D895-6574-4F25-A057-B80B894AFC24}"/>
              </a:ext>
            </a:extLst>
          </p:cNvPr>
          <p:cNvSpPr txBox="1"/>
          <p:nvPr/>
        </p:nvSpPr>
        <p:spPr>
          <a:xfrm>
            <a:off x="1486896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18344-541B-4DDF-AD70-5696EFBCBFC7}"/>
              </a:ext>
            </a:extLst>
          </p:cNvPr>
          <p:cNvSpPr txBox="1"/>
          <p:nvPr/>
        </p:nvSpPr>
        <p:spPr>
          <a:xfrm>
            <a:off x="3205464" y="5647654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3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8585E1-A370-4469-9F28-B107277F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74" y="1350608"/>
            <a:ext cx="3720094" cy="4503822"/>
          </a:xfrm>
          <a:prstGeom prst="rect">
            <a:avLst/>
          </a:prstGeom>
          <a:ln w="38100">
            <a:solidFill>
              <a:srgbClr val="00329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E9AB4A-E99D-4B60-AD8D-91D031DFC3DF}"/>
              </a:ext>
            </a:extLst>
          </p:cNvPr>
          <p:cNvSpPr txBox="1"/>
          <p:nvPr/>
        </p:nvSpPr>
        <p:spPr>
          <a:xfrm>
            <a:off x="1699055" y="5212189"/>
            <a:ext cx="2510118" cy="36933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LARC Workbook, p. 57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BCADBE-1271-4E54-A1EC-7A5F49EE8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575" y="787084"/>
            <a:ext cx="1518850" cy="563524"/>
          </a:xfrm>
        </p:spPr>
        <p:txBody>
          <a:bodyPr>
            <a:normAutofit/>
          </a:bodyPr>
          <a:lstStyle/>
          <a:p>
            <a:r>
              <a:rPr lang="en-US" dirty="0"/>
              <a:t>5 Whys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92BCC-D277-4D56-9931-D1C498C8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9C7E3-6616-498D-97FA-A8097447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6" y="6047472"/>
            <a:ext cx="672193" cy="65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0BBB81-8F28-4C27-B179-7B647232E787}"/>
              </a:ext>
            </a:extLst>
          </p:cNvPr>
          <p:cNvSpPr txBox="1"/>
          <p:nvPr/>
        </p:nvSpPr>
        <p:spPr>
          <a:xfrm>
            <a:off x="1569579" y="6428535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D60A9-9BA7-4DFF-80D3-76D48EC0D65C}"/>
              </a:ext>
            </a:extLst>
          </p:cNvPr>
          <p:cNvSpPr txBox="1"/>
          <p:nvPr/>
        </p:nvSpPr>
        <p:spPr>
          <a:xfrm>
            <a:off x="921031" y="5612929"/>
            <a:ext cx="512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https://www.larccqi.org/uploads/resources/LARC-3.0-WORKBOOK.pdf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3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5066736-8338-481A-9203-F2C6EA11A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276" y="798659"/>
            <a:ext cx="2627448" cy="563524"/>
          </a:xfrm>
        </p:spPr>
        <p:txBody>
          <a:bodyPr/>
          <a:lstStyle/>
          <a:p>
            <a:r>
              <a:rPr lang="en-US" dirty="0"/>
              <a:t>Pareto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5406D-504C-42AD-8532-1FA9F135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CC90D-E38E-4271-8FB7-CC7FAFAF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8" y="6032299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ABFAB7-9DFE-4D91-A641-78D402A1E580}"/>
              </a:ext>
            </a:extLst>
          </p:cNvPr>
          <p:cNvSpPr txBox="1"/>
          <p:nvPr/>
        </p:nvSpPr>
        <p:spPr>
          <a:xfrm>
            <a:off x="1488556" y="6426242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0AE23-50E6-420A-A763-DC570D4D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575" y="1468357"/>
            <a:ext cx="6576753" cy="39212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743853-BD9B-4DE8-8EE7-AFE5114EA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1" y="3689915"/>
            <a:ext cx="4748447" cy="16997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A35A23-F550-4DF3-A7D9-849468D66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72" y="1362182"/>
            <a:ext cx="4748447" cy="20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033642-8F61-47FA-8CE9-365A21ED4343}"/>
              </a:ext>
            </a:extLst>
          </p:cNvPr>
          <p:cNvSpPr txBox="1">
            <a:spLocks/>
          </p:cNvSpPr>
          <p:nvPr/>
        </p:nvSpPr>
        <p:spPr>
          <a:xfrm>
            <a:off x="838199" y="5262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9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en-US" sz="3960" b="0" i="0" u="none" strike="noStrike" kern="1200" cap="none" spc="0" normalizeH="0" baseline="0" noProof="0" dirty="0">
              <a:ln>
                <a:noFill/>
              </a:ln>
              <a:solidFill>
                <a:srgbClr val="F58025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4BDE3-58AC-4B8E-9B6B-B88360B5A278}"/>
              </a:ext>
            </a:extLst>
          </p:cNvPr>
          <p:cNvSpPr txBox="1">
            <a:spLocks/>
          </p:cNvSpPr>
          <p:nvPr/>
        </p:nvSpPr>
        <p:spPr>
          <a:xfrm>
            <a:off x="587825" y="1980438"/>
            <a:ext cx="5638800" cy="393179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Identify Stakeholders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Team Formation 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Map the Process (Current)</a:t>
            </a:r>
          </a:p>
          <a:p>
            <a:pPr>
              <a:lnSpc>
                <a:spcPct val="110000"/>
              </a:lnSpc>
              <a:spcBef>
                <a:spcPct val="0"/>
              </a:spcBef>
              <a:buSzPct val="75000"/>
              <a:buFont typeface="Wingdings" charset="2"/>
              <a:buChar char="q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Trebuchet MS"/>
              </a:rPr>
              <a:t>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ID/ Prioritize Opportunities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177800" marR="0" lvl="1" indent="-17780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Project Outline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Baseline Metrics - Data Collection Tool/Plan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B25765-D3CE-4B22-859D-12255F60E342}"/>
              </a:ext>
            </a:extLst>
          </p:cNvPr>
          <p:cNvSpPr txBox="1">
            <a:spLocks/>
          </p:cNvSpPr>
          <p:nvPr/>
        </p:nvSpPr>
        <p:spPr>
          <a:xfrm>
            <a:off x="6843482" y="1980438"/>
            <a:ext cx="4622799" cy="3931794"/>
          </a:xfrm>
          <a:prstGeom prst="rect">
            <a:avLst/>
          </a:prstGeom>
        </p:spPr>
        <p:txBody>
          <a:bodyPr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Action Plan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Elevator Speech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VOC Information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Root Cause Analysis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1 Rapid/Small Test of Change (PDSA)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Presentation </a:t>
            </a:r>
          </a:p>
          <a:p>
            <a:pPr marL="205740" marR="0" lvl="0" indent="-205740" algn="l" defTabSz="82296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 typeface="Wingdings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28847E4-9A9E-4425-A74C-E699974C0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8" y="897036"/>
            <a:ext cx="7234495" cy="954750"/>
          </a:xfrm>
          <a:prstGeom prst="homePlate">
            <a:avLst>
              <a:gd name="adj" fmla="val 16425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 anchor="t">
            <a:spAutoFit/>
          </a:bodyPr>
          <a:lstStyle>
            <a:lvl1pPr eaLnBrk="0" hangingPunct="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en-US" sz="2800" i="1" dirty="0">
                <a:solidFill>
                  <a:srgbClr val="000000"/>
                </a:solidFill>
                <a:latin typeface="Arial"/>
                <a:cs typeface="Arial"/>
              </a:rPr>
              <a:t>Learning Session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1 Deliverables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i="1" dirty="0">
                <a:latin typeface="Arial"/>
                <a:cs typeface="Arial"/>
              </a:rPr>
              <a:t>DEFINE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/ MEASURE/ ANALYZE</a:t>
            </a:r>
            <a:endParaRPr lang="en-US" alt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Vertical Scroll 6">
            <a:extLst>
              <a:ext uri="{FF2B5EF4-FFF2-40B4-BE49-F238E27FC236}">
                <a16:creationId xmlns:a16="http://schemas.microsoft.com/office/drawing/2014/main" id="{D0F78036-3D2C-4718-9BF9-09EF3B836353}"/>
              </a:ext>
            </a:extLst>
          </p:cNvPr>
          <p:cNvSpPr/>
          <p:nvPr/>
        </p:nvSpPr>
        <p:spPr>
          <a:xfrm>
            <a:off x="8489474" y="802911"/>
            <a:ext cx="1033272" cy="1143000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7A3ED-FD7E-4CDE-B850-9C4F9F81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85E74-CFD1-43C2-9168-DB4B3F980C18}" type="slidenum">
              <a:rPr kumimoji="0" lang="en-US" sz="1401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8F10D-51E7-491C-897B-4B1D3869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4" y="6066325"/>
            <a:ext cx="672193" cy="658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CAA8F9-6FCE-408F-B813-ABB2B1D1B431}"/>
              </a:ext>
            </a:extLst>
          </p:cNvPr>
          <p:cNvSpPr txBox="1"/>
          <p:nvPr/>
        </p:nvSpPr>
        <p:spPr>
          <a:xfrm>
            <a:off x="1476982" y="6460268"/>
            <a:ext cx="1268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LARC Workbook</a:t>
            </a:r>
          </a:p>
        </p:txBody>
      </p:sp>
    </p:spTree>
    <p:extLst>
      <p:ext uri="{BB962C8B-B14F-4D97-AF65-F5344CB8AC3E}">
        <p14:creationId xmlns:p14="http://schemas.microsoft.com/office/powerpoint/2010/main" val="336284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722DFB-1DC7-4986-B17A-9F33A9562EE5}"/>
              </a:ext>
            </a:extLst>
          </p:cNvPr>
          <p:cNvSpPr txBox="1">
            <a:spLocks/>
          </p:cNvSpPr>
          <p:nvPr/>
        </p:nvSpPr>
        <p:spPr>
          <a:xfrm>
            <a:off x="297455" y="3094047"/>
            <a:ext cx="10548023" cy="669905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        See You at Learning Session 2!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B20C1-608D-4BB9-B038-7E4C3FCC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5E74-CFD1-43C2-9168-DB4B3F980C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61319"/>
      </p:ext>
    </p:extLst>
  </p:cSld>
  <p:clrMapOvr>
    <a:masterClrMapping/>
  </p:clrMapOvr>
</p:sld>
</file>

<file path=ppt/theme/theme1.xml><?xml version="1.0" encoding="utf-8"?>
<a:theme xmlns:a="http://schemas.openxmlformats.org/drawingml/2006/main" name="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2.xml><?xml version="1.0" encoding="utf-8"?>
<a:theme xmlns:a="http://schemas.openxmlformats.org/drawingml/2006/main" name="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3.xml><?xml version="1.0" encoding="utf-8"?>
<a:theme xmlns:a="http://schemas.openxmlformats.org/drawingml/2006/main" name="1_CLICQ! Theme-BLUE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" id="{1B46FE36-B116-4D27-A33C-BE7CFC810C11}" vid="{6F12409C-2A85-4602-8E1F-2ED8A261320B}"/>
    </a:ext>
  </a:extLst>
</a:theme>
</file>

<file path=ppt/theme/theme4.xml><?xml version="1.0" encoding="utf-8"?>
<a:theme xmlns:a="http://schemas.openxmlformats.org/drawingml/2006/main" name="1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5.xml><?xml version="1.0" encoding="utf-8"?>
<a:theme xmlns:a="http://schemas.openxmlformats.org/drawingml/2006/main" name="2_CLICQ! Theme-BLUE-v2-rev">
  <a:themeElements>
    <a:clrScheme name="CLSI 2016">
      <a:dk1>
        <a:srgbClr val="000000"/>
      </a:dk1>
      <a:lt1>
        <a:sysClr val="window" lastClr="FFFFFF"/>
      </a:lt1>
      <a:dk2>
        <a:srgbClr val="004DA0"/>
      </a:dk2>
      <a:lt2>
        <a:srgbClr val="5F6062"/>
      </a:lt2>
      <a:accent1>
        <a:srgbClr val="009DDC"/>
      </a:accent1>
      <a:accent2>
        <a:srgbClr val="F58025"/>
      </a:accent2>
      <a:accent3>
        <a:srgbClr val="3FAE49"/>
      </a:accent3>
      <a:accent4>
        <a:srgbClr val="7A4199"/>
      </a:accent4>
      <a:accent5>
        <a:srgbClr val="B42ED3"/>
      </a:accent5>
      <a:accent6>
        <a:srgbClr val="80A1B6"/>
      </a:accent6>
      <a:hlink>
        <a:srgbClr val="FFFFFF"/>
      </a:hlink>
      <a:folHlink>
        <a:srgbClr val="FFFFFF"/>
      </a:folHlink>
    </a:clrScheme>
    <a:fontScheme name="CLSI 201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FF00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CQ! Theme-BLUE-v2-rev" id="{18E0F25F-2C73-43D3-B831-1A204B32B847}" vid="{E7FBC6FC-839B-43A7-87D0-41DFFC8982E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139849</TotalTime>
  <Words>266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Trebuchet MS</vt:lpstr>
      <vt:lpstr>Wingdings</vt:lpstr>
      <vt:lpstr>CLICQ! Theme-BLUE-v2-rev</vt:lpstr>
      <vt:lpstr>CLICQ! Theme-BLUE</vt:lpstr>
      <vt:lpstr>1_CLICQ! Theme-BLUE</vt:lpstr>
      <vt:lpstr>1_CLICQ! Theme-BLUE-v2-rev</vt:lpstr>
      <vt:lpstr>2_CLICQ! Theme-BLUE-v2-rev</vt:lpstr>
      <vt:lpstr>Learning Session 1  Overview of ‘A’(analyze) from  the D-M-A-I-C Model </vt:lpstr>
      <vt:lpstr>PowerPoint Presentation</vt:lpstr>
      <vt:lpstr>Analyze</vt:lpstr>
      <vt:lpstr>PowerPoint Presentation</vt:lpstr>
      <vt:lpstr>Fishbone Diagram</vt:lpstr>
      <vt:lpstr>5 Whys</vt:lpstr>
      <vt:lpstr>Pareto Chart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McKinney</dc:creator>
  <cp:lastModifiedBy>Dawson, Jamie (CDC/DDPHSIS/CGH/DGHT)</cp:lastModifiedBy>
  <cp:revision>407</cp:revision>
  <cp:lastPrinted>2019-05-28T14:05:40Z</cp:lastPrinted>
  <dcterms:created xsi:type="dcterms:W3CDTF">2017-07-26T21:01:35Z</dcterms:created>
  <dcterms:modified xsi:type="dcterms:W3CDTF">2022-02-16T21:03:44Z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2020-12-24T20:02:13Z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3af30b66-967e-45f9-8309-f88c79b91e15</vt:lpwstr>
  </property>
  <property fmtid="{D5CDD505-2E9C-101B-9397-08002B2CF9AE}" pid="8" name="MSIP_Label_8af03ff0-41c5-4c41-b55e-fabb8fae94be_ContentBits">
    <vt:lpwstr>0</vt:lpwstr>
  </property>
</Properties>
</file>